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314264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2 – Niveau 2B (problème 1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pinceaux</a:t>
            </a:r>
            <a:endParaRPr lang="fr-FR" sz="3200" dirty="0"/>
          </a:p>
          <a:p>
            <a:pPr fontAlgn="base"/>
            <a:r>
              <a:rPr lang="fr-FR" sz="3200" dirty="0"/>
              <a:t>Un peintre a 4 lots de pinceaux.</a:t>
            </a:r>
          </a:p>
          <a:p>
            <a:pPr fontAlgn="base"/>
            <a:r>
              <a:rPr lang="fr-FR" sz="3200" dirty="0"/>
              <a:t>Voici ce que contient chaque lot :</a:t>
            </a:r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pPr fontAlgn="base"/>
            <a:r>
              <a:rPr lang="fr-FR" sz="3200" dirty="0"/>
              <a:t>Il a aussi 2 lots de 10 pinceaux ronds et 5 lots de 9 pinceaux fins. Combien le peintre a-t-il de pinceaux en tout ?</a:t>
            </a:r>
            <a:endParaRPr lang="fr-FR" sz="3200" i="1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3A35EA7-C6AB-165B-AF12-45FFECFDE94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474" y="1894114"/>
            <a:ext cx="4935894" cy="306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4674636" y="428337"/>
            <a:ext cx="737659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2 – Niveau 2B (problème 2 jour 3)</a:t>
            </a:r>
          </a:p>
          <a:p>
            <a:endParaRPr lang="fr-FR" sz="3200" dirty="0"/>
          </a:p>
          <a:p>
            <a:endParaRPr lang="fr-FR" sz="3200" dirty="0"/>
          </a:p>
          <a:p>
            <a:pPr fontAlgn="base"/>
            <a:r>
              <a:rPr lang="fr-FR" sz="3200" b="1" u="sng" dirty="0"/>
              <a:t>Les tours :</a:t>
            </a:r>
            <a:endParaRPr lang="fr-FR" sz="3200" dirty="0"/>
          </a:p>
          <a:p>
            <a:pPr fontAlgn="base"/>
            <a:r>
              <a:rPr lang="fr-FR" sz="3200" dirty="0"/>
              <a:t>La tour de Pise mesure 57 mètres de haut.</a:t>
            </a:r>
          </a:p>
          <a:p>
            <a:pPr fontAlgn="base"/>
            <a:r>
              <a:rPr lang="fr-FR" sz="3200" dirty="0"/>
              <a:t>La tour Eiffel mesure 255 mètres de plus que la tour de Pise.</a:t>
            </a:r>
          </a:p>
          <a:p>
            <a:pPr fontAlgn="base"/>
            <a:r>
              <a:rPr lang="fr-FR" sz="3200" dirty="0"/>
              <a:t> </a:t>
            </a:r>
          </a:p>
          <a:p>
            <a:r>
              <a:rPr lang="fr-FR" sz="3200" dirty="0"/>
              <a:t>Quelle est la hauteur de la tour Montparnasse ?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E90C4F6-0689-429E-AD03-FAC93C0CB61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24" y="428337"/>
            <a:ext cx="4301412" cy="618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31502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2 – Niveau 2B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10" name="Image7">
            <a:extLst>
              <a:ext uri="{FF2B5EF4-FFF2-40B4-BE49-F238E27FC236}">
                <a16:creationId xmlns:a16="http://schemas.microsoft.com/office/drawing/2014/main" id="{84E81AF9-030A-47E5-A099-2D02A188752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3989145" y="1530154"/>
            <a:ext cx="4213703" cy="2595619"/>
          </a:xfrm>
          <a:prstGeom prst="rect">
            <a:avLst/>
          </a:prstGeom>
        </p:spPr>
      </p:pic>
      <p:pic>
        <p:nvPicPr>
          <p:cNvPr id="12" name="Image7">
            <a:extLst>
              <a:ext uri="{FF2B5EF4-FFF2-40B4-BE49-F238E27FC236}">
                <a16:creationId xmlns:a16="http://schemas.microsoft.com/office/drawing/2014/main" id="{F3C49142-19D9-4779-9120-7FDDEA7B803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455953" y="3250097"/>
            <a:ext cx="4213703" cy="2595619"/>
          </a:xfrm>
          <a:prstGeom prst="rect">
            <a:avLst/>
          </a:prstGeom>
        </p:spPr>
      </p:pic>
      <p:pic>
        <p:nvPicPr>
          <p:cNvPr id="13" name="Image7">
            <a:extLst>
              <a:ext uri="{FF2B5EF4-FFF2-40B4-BE49-F238E27FC236}">
                <a16:creationId xmlns:a16="http://schemas.microsoft.com/office/drawing/2014/main" id="{0CA1D4E9-63BE-4109-8D31-2B2381AE9EB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7522346" y="3250097"/>
            <a:ext cx="4213703" cy="259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143</Words>
  <Application>Microsoft Office PowerPoint</Application>
  <PresentationFormat>Grand écran</PresentationFormat>
  <Paragraphs>37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24</cp:revision>
  <dcterms:created xsi:type="dcterms:W3CDTF">2024-01-15T15:53:14Z</dcterms:created>
  <dcterms:modified xsi:type="dcterms:W3CDTF">2024-12-30T10:42:15Z</dcterms:modified>
</cp:coreProperties>
</file>